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440CDC-BDBC-40BD-817E-D992709418A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A9429B2-E324-465E-B74C-FCD751494158}">
      <dgm:prSet/>
      <dgm:spPr/>
      <dgm:t>
        <a:bodyPr/>
        <a:lstStyle/>
        <a:p>
          <a:r>
            <a:rPr lang="en-US"/>
            <a:t>- Muestra la cita del día, aleatoria y lista de citas.</a:t>
          </a:r>
        </a:p>
      </dgm:t>
    </dgm:pt>
    <dgm:pt modelId="{6C46FC78-2BAB-480C-A32D-60DEA85C3B7E}" type="parTrans" cxnId="{FC95E1E0-E560-40F3-88E9-B4BF7896EC0D}">
      <dgm:prSet/>
      <dgm:spPr/>
      <dgm:t>
        <a:bodyPr/>
        <a:lstStyle/>
        <a:p>
          <a:endParaRPr lang="en-US"/>
        </a:p>
      </dgm:t>
    </dgm:pt>
    <dgm:pt modelId="{153CD8A0-CCEF-40AC-B82C-05781E98E729}" type="sibTrans" cxnId="{FC95E1E0-E560-40F3-88E9-B4BF7896EC0D}">
      <dgm:prSet/>
      <dgm:spPr/>
      <dgm:t>
        <a:bodyPr/>
        <a:lstStyle/>
        <a:p>
          <a:endParaRPr lang="en-US"/>
        </a:p>
      </dgm:t>
    </dgm:pt>
    <dgm:pt modelId="{4564F5AD-2E0F-4B86-BF7B-776DC341B532}">
      <dgm:prSet/>
      <dgm:spPr/>
      <dgm:t>
        <a:bodyPr/>
        <a:lstStyle/>
        <a:p>
          <a:r>
            <a:rPr lang="en-US"/>
            <a:t>- Guarda historial en modo offline.</a:t>
          </a:r>
        </a:p>
      </dgm:t>
    </dgm:pt>
    <dgm:pt modelId="{37ED47EC-7708-44B0-BBD5-EED8FBF8C9D5}" type="parTrans" cxnId="{1971D426-3E1A-4BCA-A54A-44FC436F0380}">
      <dgm:prSet/>
      <dgm:spPr/>
      <dgm:t>
        <a:bodyPr/>
        <a:lstStyle/>
        <a:p>
          <a:endParaRPr lang="en-US"/>
        </a:p>
      </dgm:t>
    </dgm:pt>
    <dgm:pt modelId="{50ACA59E-1027-4425-9086-49603C4EAE8A}" type="sibTrans" cxnId="{1971D426-3E1A-4BCA-A54A-44FC436F0380}">
      <dgm:prSet/>
      <dgm:spPr/>
      <dgm:t>
        <a:bodyPr/>
        <a:lstStyle/>
        <a:p>
          <a:endParaRPr lang="en-US"/>
        </a:p>
      </dgm:t>
    </dgm:pt>
    <dgm:pt modelId="{B9AD6C91-38C9-4080-A63B-C32BDE1F5BA4}">
      <dgm:prSet/>
      <dgm:spPr/>
      <dgm:t>
        <a:bodyPr/>
        <a:lstStyle/>
        <a:p>
          <a:r>
            <a:rPr lang="en-US"/>
            <a:t>- Permite compartir.</a:t>
          </a:r>
        </a:p>
      </dgm:t>
    </dgm:pt>
    <dgm:pt modelId="{306026A4-8782-493D-873B-D216F4418A4E}" type="parTrans" cxnId="{B8A9FF16-62AA-4106-A5A3-CD1FDAEC78DA}">
      <dgm:prSet/>
      <dgm:spPr/>
      <dgm:t>
        <a:bodyPr/>
        <a:lstStyle/>
        <a:p>
          <a:endParaRPr lang="en-US"/>
        </a:p>
      </dgm:t>
    </dgm:pt>
    <dgm:pt modelId="{96E28A97-2FC9-4C04-8724-718AC5B21630}" type="sibTrans" cxnId="{B8A9FF16-62AA-4106-A5A3-CD1FDAEC78DA}">
      <dgm:prSet/>
      <dgm:spPr/>
      <dgm:t>
        <a:bodyPr/>
        <a:lstStyle/>
        <a:p>
          <a:endParaRPr lang="en-US"/>
        </a:p>
      </dgm:t>
    </dgm:pt>
    <dgm:pt modelId="{4287FF01-0F09-44A7-8701-F485301863C2}">
      <dgm:prSet/>
      <dgm:spPr/>
      <dgm:t>
        <a:bodyPr/>
        <a:lstStyle/>
        <a:p>
          <a:r>
            <a:rPr lang="en-US"/>
            <a:t>- Explora autores destacados.</a:t>
          </a:r>
        </a:p>
      </dgm:t>
    </dgm:pt>
    <dgm:pt modelId="{8B7388D7-1349-45C8-898F-B5164169194A}" type="parTrans" cxnId="{AFB0CE3B-A940-400E-B850-BE2009F3AF6B}">
      <dgm:prSet/>
      <dgm:spPr/>
      <dgm:t>
        <a:bodyPr/>
        <a:lstStyle/>
        <a:p>
          <a:endParaRPr lang="en-US"/>
        </a:p>
      </dgm:t>
    </dgm:pt>
    <dgm:pt modelId="{A6DD85AA-06D2-4F32-9351-D86720363235}" type="sibTrans" cxnId="{AFB0CE3B-A940-400E-B850-BE2009F3AF6B}">
      <dgm:prSet/>
      <dgm:spPr/>
      <dgm:t>
        <a:bodyPr/>
        <a:lstStyle/>
        <a:p>
          <a:endParaRPr lang="en-US"/>
        </a:p>
      </dgm:t>
    </dgm:pt>
    <dgm:pt modelId="{BBE74C09-157C-4853-990D-D4A0C0D177CC}" type="pres">
      <dgm:prSet presAssocID="{70440CDC-BDBC-40BD-817E-D992709418AF}" presName="diagram" presStyleCnt="0">
        <dgm:presLayoutVars>
          <dgm:dir/>
          <dgm:resizeHandles val="exact"/>
        </dgm:presLayoutVars>
      </dgm:prSet>
      <dgm:spPr/>
    </dgm:pt>
    <dgm:pt modelId="{D0542A9F-8E21-4588-A47D-3D186070B53E}" type="pres">
      <dgm:prSet presAssocID="{CA9429B2-E324-465E-B74C-FCD751494158}" presName="node" presStyleLbl="node1" presStyleIdx="0" presStyleCnt="4">
        <dgm:presLayoutVars>
          <dgm:bulletEnabled val="1"/>
        </dgm:presLayoutVars>
      </dgm:prSet>
      <dgm:spPr/>
    </dgm:pt>
    <dgm:pt modelId="{AEE873D1-709B-43FB-B248-41514837605C}" type="pres">
      <dgm:prSet presAssocID="{153CD8A0-CCEF-40AC-B82C-05781E98E729}" presName="sibTrans" presStyleCnt="0"/>
      <dgm:spPr/>
    </dgm:pt>
    <dgm:pt modelId="{D439A97F-6A37-4456-885E-992949CB16D5}" type="pres">
      <dgm:prSet presAssocID="{4564F5AD-2E0F-4B86-BF7B-776DC341B532}" presName="node" presStyleLbl="node1" presStyleIdx="1" presStyleCnt="4">
        <dgm:presLayoutVars>
          <dgm:bulletEnabled val="1"/>
        </dgm:presLayoutVars>
      </dgm:prSet>
      <dgm:spPr/>
    </dgm:pt>
    <dgm:pt modelId="{B56B18C5-7FBC-423C-9EE3-243E820C1B36}" type="pres">
      <dgm:prSet presAssocID="{50ACA59E-1027-4425-9086-49603C4EAE8A}" presName="sibTrans" presStyleCnt="0"/>
      <dgm:spPr/>
    </dgm:pt>
    <dgm:pt modelId="{943B15DF-5ADD-4112-B793-05E19EEE4284}" type="pres">
      <dgm:prSet presAssocID="{B9AD6C91-38C9-4080-A63B-C32BDE1F5BA4}" presName="node" presStyleLbl="node1" presStyleIdx="2" presStyleCnt="4">
        <dgm:presLayoutVars>
          <dgm:bulletEnabled val="1"/>
        </dgm:presLayoutVars>
      </dgm:prSet>
      <dgm:spPr/>
    </dgm:pt>
    <dgm:pt modelId="{CA59B40C-4F60-4480-B32F-6615FD931FB6}" type="pres">
      <dgm:prSet presAssocID="{96E28A97-2FC9-4C04-8724-718AC5B21630}" presName="sibTrans" presStyleCnt="0"/>
      <dgm:spPr/>
    </dgm:pt>
    <dgm:pt modelId="{7700D4F2-6FE1-44C9-985B-4630C5A9CA70}" type="pres">
      <dgm:prSet presAssocID="{4287FF01-0F09-44A7-8701-F485301863C2}" presName="node" presStyleLbl="node1" presStyleIdx="3" presStyleCnt="4">
        <dgm:presLayoutVars>
          <dgm:bulletEnabled val="1"/>
        </dgm:presLayoutVars>
      </dgm:prSet>
      <dgm:spPr/>
    </dgm:pt>
  </dgm:ptLst>
  <dgm:cxnLst>
    <dgm:cxn modelId="{B8A9FF16-62AA-4106-A5A3-CD1FDAEC78DA}" srcId="{70440CDC-BDBC-40BD-817E-D992709418AF}" destId="{B9AD6C91-38C9-4080-A63B-C32BDE1F5BA4}" srcOrd="2" destOrd="0" parTransId="{306026A4-8782-493D-873B-D216F4418A4E}" sibTransId="{96E28A97-2FC9-4C04-8724-718AC5B21630}"/>
    <dgm:cxn modelId="{3247181E-17F8-4E7A-818A-4BAB9FA872C5}" type="presOf" srcId="{CA9429B2-E324-465E-B74C-FCD751494158}" destId="{D0542A9F-8E21-4588-A47D-3D186070B53E}" srcOrd="0" destOrd="0" presId="urn:microsoft.com/office/officeart/2005/8/layout/default"/>
    <dgm:cxn modelId="{1971D426-3E1A-4BCA-A54A-44FC436F0380}" srcId="{70440CDC-BDBC-40BD-817E-D992709418AF}" destId="{4564F5AD-2E0F-4B86-BF7B-776DC341B532}" srcOrd="1" destOrd="0" parTransId="{37ED47EC-7708-44B0-BBD5-EED8FBF8C9D5}" sibTransId="{50ACA59E-1027-4425-9086-49603C4EAE8A}"/>
    <dgm:cxn modelId="{AFB0CE3B-A940-400E-B850-BE2009F3AF6B}" srcId="{70440CDC-BDBC-40BD-817E-D992709418AF}" destId="{4287FF01-0F09-44A7-8701-F485301863C2}" srcOrd="3" destOrd="0" parTransId="{8B7388D7-1349-45C8-898F-B5164169194A}" sibTransId="{A6DD85AA-06D2-4F32-9351-D86720363235}"/>
    <dgm:cxn modelId="{DAD78872-880F-471B-9D0C-66CDD63F5C82}" type="presOf" srcId="{4564F5AD-2E0F-4B86-BF7B-776DC341B532}" destId="{D439A97F-6A37-4456-885E-992949CB16D5}" srcOrd="0" destOrd="0" presId="urn:microsoft.com/office/officeart/2005/8/layout/default"/>
    <dgm:cxn modelId="{A81D65D8-E995-4743-8B68-B0FE99D56BB3}" type="presOf" srcId="{70440CDC-BDBC-40BD-817E-D992709418AF}" destId="{BBE74C09-157C-4853-990D-D4A0C0D177CC}" srcOrd="0" destOrd="0" presId="urn:microsoft.com/office/officeart/2005/8/layout/default"/>
    <dgm:cxn modelId="{4CE02ADA-F3D2-4CD1-A5A1-2A60851EE636}" type="presOf" srcId="{B9AD6C91-38C9-4080-A63B-C32BDE1F5BA4}" destId="{943B15DF-5ADD-4112-B793-05E19EEE4284}" srcOrd="0" destOrd="0" presId="urn:microsoft.com/office/officeart/2005/8/layout/default"/>
    <dgm:cxn modelId="{FC95E1E0-E560-40F3-88E9-B4BF7896EC0D}" srcId="{70440CDC-BDBC-40BD-817E-D992709418AF}" destId="{CA9429B2-E324-465E-B74C-FCD751494158}" srcOrd="0" destOrd="0" parTransId="{6C46FC78-2BAB-480C-A32D-60DEA85C3B7E}" sibTransId="{153CD8A0-CCEF-40AC-B82C-05781E98E729}"/>
    <dgm:cxn modelId="{F8222FE2-9825-4C9F-BD67-4641710D81EF}" type="presOf" srcId="{4287FF01-0F09-44A7-8701-F485301863C2}" destId="{7700D4F2-6FE1-44C9-985B-4630C5A9CA70}" srcOrd="0" destOrd="0" presId="urn:microsoft.com/office/officeart/2005/8/layout/default"/>
    <dgm:cxn modelId="{15958528-E58E-42EE-A745-1A1D6C24A591}" type="presParOf" srcId="{BBE74C09-157C-4853-990D-D4A0C0D177CC}" destId="{D0542A9F-8E21-4588-A47D-3D186070B53E}" srcOrd="0" destOrd="0" presId="urn:microsoft.com/office/officeart/2005/8/layout/default"/>
    <dgm:cxn modelId="{79DC4071-43CD-43B6-B26B-421D60D6A640}" type="presParOf" srcId="{BBE74C09-157C-4853-990D-D4A0C0D177CC}" destId="{AEE873D1-709B-43FB-B248-41514837605C}" srcOrd="1" destOrd="0" presId="urn:microsoft.com/office/officeart/2005/8/layout/default"/>
    <dgm:cxn modelId="{E6E273E4-01D1-4FF4-A7E5-078B9D170F25}" type="presParOf" srcId="{BBE74C09-157C-4853-990D-D4A0C0D177CC}" destId="{D439A97F-6A37-4456-885E-992949CB16D5}" srcOrd="2" destOrd="0" presId="urn:microsoft.com/office/officeart/2005/8/layout/default"/>
    <dgm:cxn modelId="{8227396B-85B0-4B59-A3AD-B472F06D720E}" type="presParOf" srcId="{BBE74C09-157C-4853-990D-D4A0C0D177CC}" destId="{B56B18C5-7FBC-423C-9EE3-243E820C1B36}" srcOrd="3" destOrd="0" presId="urn:microsoft.com/office/officeart/2005/8/layout/default"/>
    <dgm:cxn modelId="{E2D75D0B-66F9-4922-9205-1E8C7F7A9A72}" type="presParOf" srcId="{BBE74C09-157C-4853-990D-D4A0C0D177CC}" destId="{943B15DF-5ADD-4112-B793-05E19EEE4284}" srcOrd="4" destOrd="0" presId="urn:microsoft.com/office/officeart/2005/8/layout/default"/>
    <dgm:cxn modelId="{E7D431C4-8B54-4D11-BB9D-FB10D3625A60}" type="presParOf" srcId="{BBE74C09-157C-4853-990D-D4A0C0D177CC}" destId="{CA59B40C-4F60-4480-B32F-6615FD931FB6}" srcOrd="5" destOrd="0" presId="urn:microsoft.com/office/officeart/2005/8/layout/default"/>
    <dgm:cxn modelId="{FF8E4F00-0046-4345-94CD-F5EEA1DDDBE4}" type="presParOf" srcId="{BBE74C09-157C-4853-990D-D4A0C0D177CC}" destId="{7700D4F2-6FE1-44C9-985B-4630C5A9CA7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1B4EE-3BF9-4901-8305-0317A346E507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30E2040-3087-41AA-80DB-1AE321B79AB6}">
      <dgm:prSet/>
      <dgm:spPr/>
      <dgm:t>
        <a:bodyPr/>
        <a:lstStyle/>
        <a:p>
          <a:r>
            <a:rPr lang="en-US"/>
            <a:t>- Flutter</a:t>
          </a:r>
        </a:p>
      </dgm:t>
    </dgm:pt>
    <dgm:pt modelId="{EF63BC34-A7BC-42A7-A4FF-47E07AF922E0}" type="parTrans" cxnId="{48121324-D5C4-4F80-90E2-AC3DD2FD86BA}">
      <dgm:prSet/>
      <dgm:spPr/>
      <dgm:t>
        <a:bodyPr/>
        <a:lstStyle/>
        <a:p>
          <a:endParaRPr lang="en-US"/>
        </a:p>
      </dgm:t>
    </dgm:pt>
    <dgm:pt modelId="{4580F1C9-B44D-4E44-981D-CBFE7DD7D537}" type="sibTrans" cxnId="{48121324-D5C4-4F80-90E2-AC3DD2FD86BA}">
      <dgm:prSet/>
      <dgm:spPr/>
      <dgm:t>
        <a:bodyPr/>
        <a:lstStyle/>
        <a:p>
          <a:endParaRPr lang="en-US"/>
        </a:p>
      </dgm:t>
    </dgm:pt>
    <dgm:pt modelId="{2F6A9DD8-39D9-4B35-A3FD-20BF38B92C7D}">
      <dgm:prSet/>
      <dgm:spPr/>
      <dgm:t>
        <a:bodyPr/>
        <a:lstStyle/>
        <a:p>
          <a:r>
            <a:rPr lang="en-US"/>
            <a:t>- Provider</a:t>
          </a:r>
        </a:p>
      </dgm:t>
    </dgm:pt>
    <dgm:pt modelId="{827FAC0F-FB1C-4BCF-94EF-15D477108F38}" type="parTrans" cxnId="{16C45DAF-0502-46AC-A9B6-E640DF37D7DE}">
      <dgm:prSet/>
      <dgm:spPr/>
      <dgm:t>
        <a:bodyPr/>
        <a:lstStyle/>
        <a:p>
          <a:endParaRPr lang="en-US"/>
        </a:p>
      </dgm:t>
    </dgm:pt>
    <dgm:pt modelId="{57CDF271-658F-49BD-B1E7-DFC27A5A4D89}" type="sibTrans" cxnId="{16C45DAF-0502-46AC-A9B6-E640DF37D7DE}">
      <dgm:prSet/>
      <dgm:spPr/>
      <dgm:t>
        <a:bodyPr/>
        <a:lstStyle/>
        <a:p>
          <a:endParaRPr lang="en-US"/>
        </a:p>
      </dgm:t>
    </dgm:pt>
    <dgm:pt modelId="{37B87B41-47B2-4601-A169-EE3A3F320825}">
      <dgm:prSet/>
      <dgm:spPr/>
      <dgm:t>
        <a:bodyPr/>
        <a:lstStyle/>
        <a:p>
          <a:r>
            <a:rPr lang="en-US"/>
            <a:t>- SQLite</a:t>
          </a:r>
        </a:p>
      </dgm:t>
    </dgm:pt>
    <dgm:pt modelId="{041F73FE-D112-4F38-B7F8-1C4C374E8732}" type="parTrans" cxnId="{78DC4AD8-C2A0-438A-A117-BAF749F50728}">
      <dgm:prSet/>
      <dgm:spPr/>
      <dgm:t>
        <a:bodyPr/>
        <a:lstStyle/>
        <a:p>
          <a:endParaRPr lang="en-US"/>
        </a:p>
      </dgm:t>
    </dgm:pt>
    <dgm:pt modelId="{8B36ED29-C314-4045-9486-A648AD67B2C2}" type="sibTrans" cxnId="{78DC4AD8-C2A0-438A-A117-BAF749F50728}">
      <dgm:prSet/>
      <dgm:spPr/>
      <dgm:t>
        <a:bodyPr/>
        <a:lstStyle/>
        <a:p>
          <a:endParaRPr lang="en-US"/>
        </a:p>
      </dgm:t>
    </dgm:pt>
    <dgm:pt modelId="{5F9F4A31-929E-4A54-ADF3-BA90A3C1E560}">
      <dgm:prSet/>
      <dgm:spPr/>
      <dgm:t>
        <a:bodyPr/>
        <a:lstStyle/>
        <a:p>
          <a:r>
            <a:rPr lang="en-US"/>
            <a:t>- SharedPreferences</a:t>
          </a:r>
        </a:p>
      </dgm:t>
    </dgm:pt>
    <dgm:pt modelId="{9C1CE455-6102-4FC4-8138-DFF54A9651FC}" type="parTrans" cxnId="{2A700FA9-E3D8-4D8F-8B23-A0481CD9B238}">
      <dgm:prSet/>
      <dgm:spPr/>
      <dgm:t>
        <a:bodyPr/>
        <a:lstStyle/>
        <a:p>
          <a:endParaRPr lang="en-US"/>
        </a:p>
      </dgm:t>
    </dgm:pt>
    <dgm:pt modelId="{13F12B13-B0E9-45AA-9FCC-8A20E330FA90}" type="sibTrans" cxnId="{2A700FA9-E3D8-4D8F-8B23-A0481CD9B238}">
      <dgm:prSet/>
      <dgm:spPr/>
      <dgm:t>
        <a:bodyPr/>
        <a:lstStyle/>
        <a:p>
          <a:endParaRPr lang="en-US"/>
        </a:p>
      </dgm:t>
    </dgm:pt>
    <dgm:pt modelId="{88DE123E-A5C5-4ECC-BC73-71CCE7EFB58E}">
      <dgm:prSet/>
      <dgm:spPr/>
      <dgm:t>
        <a:bodyPr/>
        <a:lstStyle/>
        <a:p>
          <a:r>
            <a:rPr lang="en-US"/>
            <a:t>- HTTP Client</a:t>
          </a:r>
        </a:p>
      </dgm:t>
    </dgm:pt>
    <dgm:pt modelId="{6B5BBD60-5D9F-42AB-A7E6-7F74394578E2}" type="parTrans" cxnId="{4EE58610-9D84-4326-8373-EB75367E6BFB}">
      <dgm:prSet/>
      <dgm:spPr/>
      <dgm:t>
        <a:bodyPr/>
        <a:lstStyle/>
        <a:p>
          <a:endParaRPr lang="en-US"/>
        </a:p>
      </dgm:t>
    </dgm:pt>
    <dgm:pt modelId="{CDE64887-D04F-48EA-9C9F-0F0A731683F6}" type="sibTrans" cxnId="{4EE58610-9D84-4326-8373-EB75367E6BFB}">
      <dgm:prSet/>
      <dgm:spPr/>
      <dgm:t>
        <a:bodyPr/>
        <a:lstStyle/>
        <a:p>
          <a:endParaRPr lang="en-US"/>
        </a:p>
      </dgm:t>
    </dgm:pt>
    <dgm:pt modelId="{EF521412-E029-440F-9630-9087B60E0D28}">
      <dgm:prSet/>
      <dgm:spPr/>
      <dgm:t>
        <a:bodyPr/>
        <a:lstStyle/>
        <a:p>
          <a:r>
            <a:rPr lang="en-US"/>
            <a:t>- share_plus</a:t>
          </a:r>
        </a:p>
      </dgm:t>
    </dgm:pt>
    <dgm:pt modelId="{7C79AE96-45D2-4191-91A4-D944F210A02D}" type="parTrans" cxnId="{7D5198C1-D730-4BF6-B4D6-FA96E0DF6A46}">
      <dgm:prSet/>
      <dgm:spPr/>
      <dgm:t>
        <a:bodyPr/>
        <a:lstStyle/>
        <a:p>
          <a:endParaRPr lang="en-US"/>
        </a:p>
      </dgm:t>
    </dgm:pt>
    <dgm:pt modelId="{401173DA-024F-45C8-B811-24AEB8C2C6B8}" type="sibTrans" cxnId="{7D5198C1-D730-4BF6-B4D6-FA96E0DF6A46}">
      <dgm:prSet/>
      <dgm:spPr/>
      <dgm:t>
        <a:bodyPr/>
        <a:lstStyle/>
        <a:p>
          <a:endParaRPr lang="en-US"/>
        </a:p>
      </dgm:t>
    </dgm:pt>
    <dgm:pt modelId="{A3442BE1-E537-4FCA-B09D-4B99AE5369ED}" type="pres">
      <dgm:prSet presAssocID="{8571B4EE-3BF9-4901-8305-0317A346E507}" presName="linear" presStyleCnt="0">
        <dgm:presLayoutVars>
          <dgm:animLvl val="lvl"/>
          <dgm:resizeHandles val="exact"/>
        </dgm:presLayoutVars>
      </dgm:prSet>
      <dgm:spPr/>
    </dgm:pt>
    <dgm:pt modelId="{04A8F84D-C49B-451B-B0F1-AD53A506EF16}" type="pres">
      <dgm:prSet presAssocID="{D30E2040-3087-41AA-80DB-1AE321B79AB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828D890-D17E-41C5-A448-2A026882130E}" type="pres">
      <dgm:prSet presAssocID="{4580F1C9-B44D-4E44-981D-CBFE7DD7D537}" presName="spacer" presStyleCnt="0"/>
      <dgm:spPr/>
    </dgm:pt>
    <dgm:pt modelId="{32711C9D-D147-4170-B0FE-54B0267D51D5}" type="pres">
      <dgm:prSet presAssocID="{2F6A9DD8-39D9-4B35-A3FD-20BF38B92C7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87CFE6E-B0F8-4D6E-96B7-BB271FD856B4}" type="pres">
      <dgm:prSet presAssocID="{57CDF271-658F-49BD-B1E7-DFC27A5A4D89}" presName="spacer" presStyleCnt="0"/>
      <dgm:spPr/>
    </dgm:pt>
    <dgm:pt modelId="{1F324C5C-63C9-45DD-ABFE-CEAA13FF687C}" type="pres">
      <dgm:prSet presAssocID="{37B87B41-47B2-4601-A169-EE3A3F32082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0548D69-C67B-4A64-8B3C-BB7328C89B63}" type="pres">
      <dgm:prSet presAssocID="{8B36ED29-C314-4045-9486-A648AD67B2C2}" presName="spacer" presStyleCnt="0"/>
      <dgm:spPr/>
    </dgm:pt>
    <dgm:pt modelId="{1F97FE25-DE6C-447A-B556-B84A6E255488}" type="pres">
      <dgm:prSet presAssocID="{5F9F4A31-929E-4A54-ADF3-BA90A3C1E5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CBF800C-8694-4CAF-A5C3-33D968309D92}" type="pres">
      <dgm:prSet presAssocID="{13F12B13-B0E9-45AA-9FCC-8A20E330FA90}" presName="spacer" presStyleCnt="0"/>
      <dgm:spPr/>
    </dgm:pt>
    <dgm:pt modelId="{C80B56E9-23FE-4306-851A-F1365EDFD2AD}" type="pres">
      <dgm:prSet presAssocID="{88DE123E-A5C5-4ECC-BC73-71CCE7EFB58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D4BB79A-B504-40D0-9537-FCB4671ED4E5}" type="pres">
      <dgm:prSet presAssocID="{CDE64887-D04F-48EA-9C9F-0F0A731683F6}" presName="spacer" presStyleCnt="0"/>
      <dgm:spPr/>
    </dgm:pt>
    <dgm:pt modelId="{CA821CD3-D10F-44B7-9464-8D3D781FB798}" type="pres">
      <dgm:prSet presAssocID="{EF521412-E029-440F-9630-9087B60E0D2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946BE0F-3B58-4D48-800B-DB0D783DE0B3}" type="presOf" srcId="{D30E2040-3087-41AA-80DB-1AE321B79AB6}" destId="{04A8F84D-C49B-451B-B0F1-AD53A506EF16}" srcOrd="0" destOrd="0" presId="urn:microsoft.com/office/officeart/2005/8/layout/vList2"/>
    <dgm:cxn modelId="{4EE58610-9D84-4326-8373-EB75367E6BFB}" srcId="{8571B4EE-3BF9-4901-8305-0317A346E507}" destId="{88DE123E-A5C5-4ECC-BC73-71CCE7EFB58E}" srcOrd="4" destOrd="0" parTransId="{6B5BBD60-5D9F-42AB-A7E6-7F74394578E2}" sibTransId="{CDE64887-D04F-48EA-9C9F-0F0A731683F6}"/>
    <dgm:cxn modelId="{CD350213-3FF5-4615-B85A-3F6777211FD5}" type="presOf" srcId="{2F6A9DD8-39D9-4B35-A3FD-20BF38B92C7D}" destId="{32711C9D-D147-4170-B0FE-54B0267D51D5}" srcOrd="0" destOrd="0" presId="urn:microsoft.com/office/officeart/2005/8/layout/vList2"/>
    <dgm:cxn modelId="{48121324-D5C4-4F80-90E2-AC3DD2FD86BA}" srcId="{8571B4EE-3BF9-4901-8305-0317A346E507}" destId="{D30E2040-3087-41AA-80DB-1AE321B79AB6}" srcOrd="0" destOrd="0" parTransId="{EF63BC34-A7BC-42A7-A4FF-47E07AF922E0}" sibTransId="{4580F1C9-B44D-4E44-981D-CBFE7DD7D537}"/>
    <dgm:cxn modelId="{DED18D2A-E289-48D9-96A5-512DAA362B94}" type="presOf" srcId="{5F9F4A31-929E-4A54-ADF3-BA90A3C1E560}" destId="{1F97FE25-DE6C-447A-B556-B84A6E255488}" srcOrd="0" destOrd="0" presId="urn:microsoft.com/office/officeart/2005/8/layout/vList2"/>
    <dgm:cxn modelId="{A547113E-FD45-4E42-B454-2EEE1415C90A}" type="presOf" srcId="{88DE123E-A5C5-4ECC-BC73-71CCE7EFB58E}" destId="{C80B56E9-23FE-4306-851A-F1365EDFD2AD}" srcOrd="0" destOrd="0" presId="urn:microsoft.com/office/officeart/2005/8/layout/vList2"/>
    <dgm:cxn modelId="{94385644-79E9-4AAA-B993-8BAFA849E127}" type="presOf" srcId="{37B87B41-47B2-4601-A169-EE3A3F320825}" destId="{1F324C5C-63C9-45DD-ABFE-CEAA13FF687C}" srcOrd="0" destOrd="0" presId="urn:microsoft.com/office/officeart/2005/8/layout/vList2"/>
    <dgm:cxn modelId="{74A04849-893E-4173-B837-03F771079DE6}" type="presOf" srcId="{EF521412-E029-440F-9630-9087B60E0D28}" destId="{CA821CD3-D10F-44B7-9464-8D3D781FB798}" srcOrd="0" destOrd="0" presId="urn:microsoft.com/office/officeart/2005/8/layout/vList2"/>
    <dgm:cxn modelId="{16972FA3-5C20-4009-9576-C1DD4348B781}" type="presOf" srcId="{8571B4EE-3BF9-4901-8305-0317A346E507}" destId="{A3442BE1-E537-4FCA-B09D-4B99AE5369ED}" srcOrd="0" destOrd="0" presId="urn:microsoft.com/office/officeart/2005/8/layout/vList2"/>
    <dgm:cxn modelId="{2A700FA9-E3D8-4D8F-8B23-A0481CD9B238}" srcId="{8571B4EE-3BF9-4901-8305-0317A346E507}" destId="{5F9F4A31-929E-4A54-ADF3-BA90A3C1E560}" srcOrd="3" destOrd="0" parTransId="{9C1CE455-6102-4FC4-8138-DFF54A9651FC}" sibTransId="{13F12B13-B0E9-45AA-9FCC-8A20E330FA90}"/>
    <dgm:cxn modelId="{16C45DAF-0502-46AC-A9B6-E640DF37D7DE}" srcId="{8571B4EE-3BF9-4901-8305-0317A346E507}" destId="{2F6A9DD8-39D9-4B35-A3FD-20BF38B92C7D}" srcOrd="1" destOrd="0" parTransId="{827FAC0F-FB1C-4BCF-94EF-15D477108F38}" sibTransId="{57CDF271-658F-49BD-B1E7-DFC27A5A4D89}"/>
    <dgm:cxn modelId="{7D5198C1-D730-4BF6-B4D6-FA96E0DF6A46}" srcId="{8571B4EE-3BF9-4901-8305-0317A346E507}" destId="{EF521412-E029-440F-9630-9087B60E0D28}" srcOrd="5" destOrd="0" parTransId="{7C79AE96-45D2-4191-91A4-D944F210A02D}" sibTransId="{401173DA-024F-45C8-B811-24AEB8C2C6B8}"/>
    <dgm:cxn modelId="{78DC4AD8-C2A0-438A-A117-BAF749F50728}" srcId="{8571B4EE-3BF9-4901-8305-0317A346E507}" destId="{37B87B41-47B2-4601-A169-EE3A3F320825}" srcOrd="2" destOrd="0" parTransId="{041F73FE-D112-4F38-B7F8-1C4C374E8732}" sibTransId="{8B36ED29-C314-4045-9486-A648AD67B2C2}"/>
    <dgm:cxn modelId="{A88A8069-0E77-42D4-BE97-7DDAA782FCF3}" type="presParOf" srcId="{A3442BE1-E537-4FCA-B09D-4B99AE5369ED}" destId="{04A8F84D-C49B-451B-B0F1-AD53A506EF16}" srcOrd="0" destOrd="0" presId="urn:microsoft.com/office/officeart/2005/8/layout/vList2"/>
    <dgm:cxn modelId="{481DD725-2B27-468A-80C7-0D429AAECB67}" type="presParOf" srcId="{A3442BE1-E537-4FCA-B09D-4B99AE5369ED}" destId="{8828D890-D17E-41C5-A448-2A026882130E}" srcOrd="1" destOrd="0" presId="urn:microsoft.com/office/officeart/2005/8/layout/vList2"/>
    <dgm:cxn modelId="{3E2CA08A-85E3-4601-9D4E-A71796F5E52D}" type="presParOf" srcId="{A3442BE1-E537-4FCA-B09D-4B99AE5369ED}" destId="{32711C9D-D147-4170-B0FE-54B0267D51D5}" srcOrd="2" destOrd="0" presId="urn:microsoft.com/office/officeart/2005/8/layout/vList2"/>
    <dgm:cxn modelId="{3280CCB4-4844-429E-B58B-5C0036FB67C6}" type="presParOf" srcId="{A3442BE1-E537-4FCA-B09D-4B99AE5369ED}" destId="{187CFE6E-B0F8-4D6E-96B7-BB271FD856B4}" srcOrd="3" destOrd="0" presId="urn:microsoft.com/office/officeart/2005/8/layout/vList2"/>
    <dgm:cxn modelId="{409D50D9-31DD-47D2-A613-9BFAF0B6E399}" type="presParOf" srcId="{A3442BE1-E537-4FCA-B09D-4B99AE5369ED}" destId="{1F324C5C-63C9-45DD-ABFE-CEAA13FF687C}" srcOrd="4" destOrd="0" presId="urn:microsoft.com/office/officeart/2005/8/layout/vList2"/>
    <dgm:cxn modelId="{4C6E14DE-7EAC-4CF3-9E0C-4959217B31DD}" type="presParOf" srcId="{A3442BE1-E537-4FCA-B09D-4B99AE5369ED}" destId="{00548D69-C67B-4A64-8B3C-BB7328C89B63}" srcOrd="5" destOrd="0" presId="urn:microsoft.com/office/officeart/2005/8/layout/vList2"/>
    <dgm:cxn modelId="{9101DD69-4350-44B1-ACAE-F9D042E56F43}" type="presParOf" srcId="{A3442BE1-E537-4FCA-B09D-4B99AE5369ED}" destId="{1F97FE25-DE6C-447A-B556-B84A6E255488}" srcOrd="6" destOrd="0" presId="urn:microsoft.com/office/officeart/2005/8/layout/vList2"/>
    <dgm:cxn modelId="{2E651C53-3ADC-4346-BA2A-E0357A8F929F}" type="presParOf" srcId="{A3442BE1-E537-4FCA-B09D-4B99AE5369ED}" destId="{6CBF800C-8694-4CAF-A5C3-33D968309D92}" srcOrd="7" destOrd="0" presId="urn:microsoft.com/office/officeart/2005/8/layout/vList2"/>
    <dgm:cxn modelId="{04CA4605-CCFF-4761-80AA-A544658078C3}" type="presParOf" srcId="{A3442BE1-E537-4FCA-B09D-4B99AE5369ED}" destId="{C80B56E9-23FE-4306-851A-F1365EDFD2AD}" srcOrd="8" destOrd="0" presId="urn:microsoft.com/office/officeart/2005/8/layout/vList2"/>
    <dgm:cxn modelId="{7B6F7320-04A1-430D-852A-9E3C2E5471B0}" type="presParOf" srcId="{A3442BE1-E537-4FCA-B09D-4B99AE5369ED}" destId="{8D4BB79A-B504-40D0-9537-FCB4671ED4E5}" srcOrd="9" destOrd="0" presId="urn:microsoft.com/office/officeart/2005/8/layout/vList2"/>
    <dgm:cxn modelId="{98FB3FE9-F032-49F0-B99A-4894DE3F79BB}" type="presParOf" srcId="{A3442BE1-E537-4FCA-B09D-4B99AE5369ED}" destId="{CA821CD3-D10F-44B7-9464-8D3D781FB79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F6778D-C774-46E7-B6D6-5AAC4CE9BA2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65530D-2FC9-40FF-B159-70ECBC0EFD89}">
      <dgm:prSet/>
      <dgm:spPr/>
      <dgm:t>
        <a:bodyPr/>
        <a:lstStyle/>
        <a:p>
          <a:r>
            <a:rPr lang="en-US"/>
            <a:t>Inicio → Biblioteca</a:t>
          </a:r>
        </a:p>
      </dgm:t>
    </dgm:pt>
    <dgm:pt modelId="{53901B18-5280-4C2F-AA35-CBE594038B65}" type="parTrans" cxnId="{1BF468D4-14F5-46A9-94D7-58FA7295B45D}">
      <dgm:prSet/>
      <dgm:spPr/>
      <dgm:t>
        <a:bodyPr/>
        <a:lstStyle/>
        <a:p>
          <a:endParaRPr lang="en-US"/>
        </a:p>
      </dgm:t>
    </dgm:pt>
    <dgm:pt modelId="{C071AC89-2B3C-4588-9F85-09B166B09984}" type="sibTrans" cxnId="{1BF468D4-14F5-46A9-94D7-58FA7295B45D}">
      <dgm:prSet/>
      <dgm:spPr/>
      <dgm:t>
        <a:bodyPr/>
        <a:lstStyle/>
        <a:p>
          <a:endParaRPr lang="en-US"/>
        </a:p>
      </dgm:t>
    </dgm:pt>
    <dgm:pt modelId="{D66831B0-C725-4C35-ADA8-CB2FC1941FF8}">
      <dgm:prSet/>
      <dgm:spPr/>
      <dgm:t>
        <a:bodyPr/>
        <a:lstStyle/>
        <a:p>
          <a:r>
            <a:rPr lang="en-US"/>
            <a:t>Inicio → Historial</a:t>
          </a:r>
        </a:p>
      </dgm:t>
    </dgm:pt>
    <dgm:pt modelId="{E48263D7-833B-4917-AA4F-A604A29C9ACA}" type="parTrans" cxnId="{D8B39A9B-96C8-4DFE-808D-D5B2981A33C1}">
      <dgm:prSet/>
      <dgm:spPr/>
      <dgm:t>
        <a:bodyPr/>
        <a:lstStyle/>
        <a:p>
          <a:endParaRPr lang="en-US"/>
        </a:p>
      </dgm:t>
    </dgm:pt>
    <dgm:pt modelId="{7C17002F-0E12-45A6-88CD-5A572E74DA8D}" type="sibTrans" cxnId="{D8B39A9B-96C8-4DFE-808D-D5B2981A33C1}">
      <dgm:prSet/>
      <dgm:spPr/>
      <dgm:t>
        <a:bodyPr/>
        <a:lstStyle/>
        <a:p>
          <a:endParaRPr lang="en-US"/>
        </a:p>
      </dgm:t>
    </dgm:pt>
    <dgm:pt modelId="{0519BFE9-5651-4927-BF62-F79546F07C6E}">
      <dgm:prSet/>
      <dgm:spPr/>
      <dgm:t>
        <a:bodyPr/>
        <a:lstStyle/>
        <a:p>
          <a:r>
            <a:rPr lang="en-US"/>
            <a:t>Inicio → Autores</a:t>
          </a:r>
        </a:p>
      </dgm:t>
    </dgm:pt>
    <dgm:pt modelId="{4F892442-FD51-4202-8D6D-74F1096FE90C}" type="parTrans" cxnId="{F4177CF0-BDCA-4FBC-B180-8CB13029533D}">
      <dgm:prSet/>
      <dgm:spPr/>
      <dgm:t>
        <a:bodyPr/>
        <a:lstStyle/>
        <a:p>
          <a:endParaRPr lang="en-US"/>
        </a:p>
      </dgm:t>
    </dgm:pt>
    <dgm:pt modelId="{B0DD1970-CA86-4B52-8ADD-7D499765243B}" type="sibTrans" cxnId="{F4177CF0-BDCA-4FBC-B180-8CB13029533D}">
      <dgm:prSet/>
      <dgm:spPr/>
      <dgm:t>
        <a:bodyPr/>
        <a:lstStyle/>
        <a:p>
          <a:endParaRPr lang="en-US"/>
        </a:p>
      </dgm:t>
    </dgm:pt>
    <dgm:pt modelId="{E9EB1DDB-684C-42CF-92F0-B0DF21749B56}">
      <dgm:prSet/>
      <dgm:spPr/>
      <dgm:t>
        <a:bodyPr/>
        <a:lstStyle/>
        <a:p>
          <a:r>
            <a:rPr lang="en-US"/>
            <a:t>Inicio → Preferencias</a:t>
          </a:r>
        </a:p>
      </dgm:t>
    </dgm:pt>
    <dgm:pt modelId="{1D99828F-D89A-456C-9965-87B81605235F}" type="parTrans" cxnId="{8774D441-EA53-4CD9-924B-858B58914B05}">
      <dgm:prSet/>
      <dgm:spPr/>
      <dgm:t>
        <a:bodyPr/>
        <a:lstStyle/>
        <a:p>
          <a:endParaRPr lang="en-US"/>
        </a:p>
      </dgm:t>
    </dgm:pt>
    <dgm:pt modelId="{4829864F-6630-43D7-A53E-0CD6E8362E8C}" type="sibTrans" cxnId="{8774D441-EA53-4CD9-924B-858B58914B05}">
      <dgm:prSet/>
      <dgm:spPr/>
      <dgm:t>
        <a:bodyPr/>
        <a:lstStyle/>
        <a:p>
          <a:endParaRPr lang="en-US"/>
        </a:p>
      </dgm:t>
    </dgm:pt>
    <dgm:pt modelId="{87EB822F-3E40-4E67-9AE8-D6F51F74BAD1}">
      <dgm:prSet/>
      <dgm:spPr/>
      <dgm:t>
        <a:bodyPr/>
        <a:lstStyle/>
        <a:p>
          <a:r>
            <a:rPr lang="en-US"/>
            <a:t>Inicio → Acerca de</a:t>
          </a:r>
        </a:p>
      </dgm:t>
    </dgm:pt>
    <dgm:pt modelId="{F42C4037-506F-41D5-A8F7-B93F89783028}" type="parTrans" cxnId="{3FD284D5-D68D-4422-8665-AF0D399EBE24}">
      <dgm:prSet/>
      <dgm:spPr/>
      <dgm:t>
        <a:bodyPr/>
        <a:lstStyle/>
        <a:p>
          <a:endParaRPr lang="en-US"/>
        </a:p>
      </dgm:t>
    </dgm:pt>
    <dgm:pt modelId="{FBA16D58-AB7D-4CAC-A391-65E80E165C5E}" type="sibTrans" cxnId="{3FD284D5-D68D-4422-8665-AF0D399EBE24}">
      <dgm:prSet/>
      <dgm:spPr/>
      <dgm:t>
        <a:bodyPr/>
        <a:lstStyle/>
        <a:p>
          <a:endParaRPr lang="en-US"/>
        </a:p>
      </dgm:t>
    </dgm:pt>
    <dgm:pt modelId="{9D6CDF5C-C1CB-4B5A-9A8E-1E977215E013}" type="pres">
      <dgm:prSet presAssocID="{65F6778D-C774-46E7-B6D6-5AAC4CE9BA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C819056-F846-4FA1-A99D-E1F1017937D9}" type="pres">
      <dgm:prSet presAssocID="{B865530D-2FC9-40FF-B159-70ECBC0EFD89}" presName="hierRoot1" presStyleCnt="0"/>
      <dgm:spPr/>
    </dgm:pt>
    <dgm:pt modelId="{59BE9950-562B-4221-8D0A-B3C6104851E9}" type="pres">
      <dgm:prSet presAssocID="{B865530D-2FC9-40FF-B159-70ECBC0EFD89}" presName="composite" presStyleCnt="0"/>
      <dgm:spPr/>
    </dgm:pt>
    <dgm:pt modelId="{093ED529-8070-46A3-BF1D-E532DFD56EE5}" type="pres">
      <dgm:prSet presAssocID="{B865530D-2FC9-40FF-B159-70ECBC0EFD89}" presName="background" presStyleLbl="node0" presStyleIdx="0" presStyleCnt="5"/>
      <dgm:spPr/>
    </dgm:pt>
    <dgm:pt modelId="{2EAEDE81-65F1-48AF-932A-760EA3AE9712}" type="pres">
      <dgm:prSet presAssocID="{B865530D-2FC9-40FF-B159-70ECBC0EFD89}" presName="text" presStyleLbl="fgAcc0" presStyleIdx="0" presStyleCnt="5">
        <dgm:presLayoutVars>
          <dgm:chPref val="3"/>
        </dgm:presLayoutVars>
      </dgm:prSet>
      <dgm:spPr/>
    </dgm:pt>
    <dgm:pt modelId="{C3ED41CE-81BB-47D1-BA69-14D4A0310C4B}" type="pres">
      <dgm:prSet presAssocID="{B865530D-2FC9-40FF-B159-70ECBC0EFD89}" presName="hierChild2" presStyleCnt="0"/>
      <dgm:spPr/>
    </dgm:pt>
    <dgm:pt modelId="{D566537C-98D8-4A7F-BD43-5A02F59952EA}" type="pres">
      <dgm:prSet presAssocID="{D66831B0-C725-4C35-ADA8-CB2FC1941FF8}" presName="hierRoot1" presStyleCnt="0"/>
      <dgm:spPr/>
    </dgm:pt>
    <dgm:pt modelId="{EE1292B4-52F9-402F-B77B-B4D65A1BF36B}" type="pres">
      <dgm:prSet presAssocID="{D66831B0-C725-4C35-ADA8-CB2FC1941FF8}" presName="composite" presStyleCnt="0"/>
      <dgm:spPr/>
    </dgm:pt>
    <dgm:pt modelId="{619F96F0-E34E-4B79-AC2D-F3DD24C5EF8C}" type="pres">
      <dgm:prSet presAssocID="{D66831B0-C725-4C35-ADA8-CB2FC1941FF8}" presName="background" presStyleLbl="node0" presStyleIdx="1" presStyleCnt="5"/>
      <dgm:spPr/>
    </dgm:pt>
    <dgm:pt modelId="{75713144-77FF-411A-8BE5-4439FB3B9143}" type="pres">
      <dgm:prSet presAssocID="{D66831B0-C725-4C35-ADA8-CB2FC1941FF8}" presName="text" presStyleLbl="fgAcc0" presStyleIdx="1" presStyleCnt="5">
        <dgm:presLayoutVars>
          <dgm:chPref val="3"/>
        </dgm:presLayoutVars>
      </dgm:prSet>
      <dgm:spPr/>
    </dgm:pt>
    <dgm:pt modelId="{9D564E14-4EC3-4F7A-AFA2-E4DC50A7191B}" type="pres">
      <dgm:prSet presAssocID="{D66831B0-C725-4C35-ADA8-CB2FC1941FF8}" presName="hierChild2" presStyleCnt="0"/>
      <dgm:spPr/>
    </dgm:pt>
    <dgm:pt modelId="{F48C8657-5A33-43F1-8917-0694717E8B25}" type="pres">
      <dgm:prSet presAssocID="{0519BFE9-5651-4927-BF62-F79546F07C6E}" presName="hierRoot1" presStyleCnt="0"/>
      <dgm:spPr/>
    </dgm:pt>
    <dgm:pt modelId="{C484C4E3-B80C-4BE6-89D1-39605E99D491}" type="pres">
      <dgm:prSet presAssocID="{0519BFE9-5651-4927-BF62-F79546F07C6E}" presName="composite" presStyleCnt="0"/>
      <dgm:spPr/>
    </dgm:pt>
    <dgm:pt modelId="{F57E922B-4E78-4411-8EBC-7DD47478842B}" type="pres">
      <dgm:prSet presAssocID="{0519BFE9-5651-4927-BF62-F79546F07C6E}" presName="background" presStyleLbl="node0" presStyleIdx="2" presStyleCnt="5"/>
      <dgm:spPr/>
    </dgm:pt>
    <dgm:pt modelId="{2636CED6-663B-48A6-BD96-4894907AEFDA}" type="pres">
      <dgm:prSet presAssocID="{0519BFE9-5651-4927-BF62-F79546F07C6E}" presName="text" presStyleLbl="fgAcc0" presStyleIdx="2" presStyleCnt="5">
        <dgm:presLayoutVars>
          <dgm:chPref val="3"/>
        </dgm:presLayoutVars>
      </dgm:prSet>
      <dgm:spPr/>
    </dgm:pt>
    <dgm:pt modelId="{99E98DBF-D461-4FCD-9B06-B38575E09C8B}" type="pres">
      <dgm:prSet presAssocID="{0519BFE9-5651-4927-BF62-F79546F07C6E}" presName="hierChild2" presStyleCnt="0"/>
      <dgm:spPr/>
    </dgm:pt>
    <dgm:pt modelId="{173BE549-83DB-463A-BAC7-05CAA0D33A3C}" type="pres">
      <dgm:prSet presAssocID="{E9EB1DDB-684C-42CF-92F0-B0DF21749B56}" presName="hierRoot1" presStyleCnt="0"/>
      <dgm:spPr/>
    </dgm:pt>
    <dgm:pt modelId="{72A4E5EB-EA89-4395-AA6F-76F83A7C160C}" type="pres">
      <dgm:prSet presAssocID="{E9EB1DDB-684C-42CF-92F0-B0DF21749B56}" presName="composite" presStyleCnt="0"/>
      <dgm:spPr/>
    </dgm:pt>
    <dgm:pt modelId="{EA7C6BC1-2969-45DD-B5BF-D405301B11FA}" type="pres">
      <dgm:prSet presAssocID="{E9EB1DDB-684C-42CF-92F0-B0DF21749B56}" presName="background" presStyleLbl="node0" presStyleIdx="3" presStyleCnt="5"/>
      <dgm:spPr/>
    </dgm:pt>
    <dgm:pt modelId="{AC42B3DF-57F9-4C1C-B689-251DAEA1D346}" type="pres">
      <dgm:prSet presAssocID="{E9EB1DDB-684C-42CF-92F0-B0DF21749B56}" presName="text" presStyleLbl="fgAcc0" presStyleIdx="3" presStyleCnt="5">
        <dgm:presLayoutVars>
          <dgm:chPref val="3"/>
        </dgm:presLayoutVars>
      </dgm:prSet>
      <dgm:spPr/>
    </dgm:pt>
    <dgm:pt modelId="{4607510C-773A-4C73-955E-6BE89B0D8ADA}" type="pres">
      <dgm:prSet presAssocID="{E9EB1DDB-684C-42CF-92F0-B0DF21749B56}" presName="hierChild2" presStyleCnt="0"/>
      <dgm:spPr/>
    </dgm:pt>
    <dgm:pt modelId="{44DA477E-C93C-4EF5-8DDC-9E1B4AC1B422}" type="pres">
      <dgm:prSet presAssocID="{87EB822F-3E40-4E67-9AE8-D6F51F74BAD1}" presName="hierRoot1" presStyleCnt="0"/>
      <dgm:spPr/>
    </dgm:pt>
    <dgm:pt modelId="{0489B7DF-ACF9-44D1-BB58-F092DAE58A96}" type="pres">
      <dgm:prSet presAssocID="{87EB822F-3E40-4E67-9AE8-D6F51F74BAD1}" presName="composite" presStyleCnt="0"/>
      <dgm:spPr/>
    </dgm:pt>
    <dgm:pt modelId="{D8932DD3-AD54-4B84-BD06-280762358A9D}" type="pres">
      <dgm:prSet presAssocID="{87EB822F-3E40-4E67-9AE8-D6F51F74BAD1}" presName="background" presStyleLbl="node0" presStyleIdx="4" presStyleCnt="5"/>
      <dgm:spPr/>
    </dgm:pt>
    <dgm:pt modelId="{DF8162FD-3A83-45F1-BE7C-7FE0F1E4F0E9}" type="pres">
      <dgm:prSet presAssocID="{87EB822F-3E40-4E67-9AE8-D6F51F74BAD1}" presName="text" presStyleLbl="fgAcc0" presStyleIdx="4" presStyleCnt="5">
        <dgm:presLayoutVars>
          <dgm:chPref val="3"/>
        </dgm:presLayoutVars>
      </dgm:prSet>
      <dgm:spPr/>
    </dgm:pt>
    <dgm:pt modelId="{5C8CFBAD-212D-4DF0-9005-76A3D489D379}" type="pres">
      <dgm:prSet presAssocID="{87EB822F-3E40-4E67-9AE8-D6F51F74BAD1}" presName="hierChild2" presStyleCnt="0"/>
      <dgm:spPr/>
    </dgm:pt>
  </dgm:ptLst>
  <dgm:cxnLst>
    <dgm:cxn modelId="{F9388B14-2F8E-489A-8518-B0B3F84D50E7}" type="presOf" srcId="{65F6778D-C774-46E7-B6D6-5AAC4CE9BA2B}" destId="{9D6CDF5C-C1CB-4B5A-9A8E-1E977215E013}" srcOrd="0" destOrd="0" presId="urn:microsoft.com/office/officeart/2005/8/layout/hierarchy1"/>
    <dgm:cxn modelId="{8774D441-EA53-4CD9-924B-858B58914B05}" srcId="{65F6778D-C774-46E7-B6D6-5AAC4CE9BA2B}" destId="{E9EB1DDB-684C-42CF-92F0-B0DF21749B56}" srcOrd="3" destOrd="0" parTransId="{1D99828F-D89A-456C-9965-87B81605235F}" sibTransId="{4829864F-6630-43D7-A53E-0CD6E8362E8C}"/>
    <dgm:cxn modelId="{8F618162-43AD-4498-B3C7-A42C685E1DD4}" type="presOf" srcId="{87EB822F-3E40-4E67-9AE8-D6F51F74BAD1}" destId="{DF8162FD-3A83-45F1-BE7C-7FE0F1E4F0E9}" srcOrd="0" destOrd="0" presId="urn:microsoft.com/office/officeart/2005/8/layout/hierarchy1"/>
    <dgm:cxn modelId="{B1442964-CD7C-4227-9B4C-9431EE5FC467}" type="presOf" srcId="{E9EB1DDB-684C-42CF-92F0-B0DF21749B56}" destId="{AC42B3DF-57F9-4C1C-B689-251DAEA1D346}" srcOrd="0" destOrd="0" presId="urn:microsoft.com/office/officeart/2005/8/layout/hierarchy1"/>
    <dgm:cxn modelId="{D8B39A9B-96C8-4DFE-808D-D5B2981A33C1}" srcId="{65F6778D-C774-46E7-B6D6-5AAC4CE9BA2B}" destId="{D66831B0-C725-4C35-ADA8-CB2FC1941FF8}" srcOrd="1" destOrd="0" parTransId="{E48263D7-833B-4917-AA4F-A604A29C9ACA}" sibTransId="{7C17002F-0E12-45A6-88CD-5A572E74DA8D}"/>
    <dgm:cxn modelId="{0E6F6AA1-6AFF-4DB5-AA88-265841A0A5F8}" type="presOf" srcId="{0519BFE9-5651-4927-BF62-F79546F07C6E}" destId="{2636CED6-663B-48A6-BD96-4894907AEFDA}" srcOrd="0" destOrd="0" presId="urn:microsoft.com/office/officeart/2005/8/layout/hierarchy1"/>
    <dgm:cxn modelId="{1BF468D4-14F5-46A9-94D7-58FA7295B45D}" srcId="{65F6778D-C774-46E7-B6D6-5AAC4CE9BA2B}" destId="{B865530D-2FC9-40FF-B159-70ECBC0EFD89}" srcOrd="0" destOrd="0" parTransId="{53901B18-5280-4C2F-AA35-CBE594038B65}" sibTransId="{C071AC89-2B3C-4588-9F85-09B166B09984}"/>
    <dgm:cxn modelId="{3FD284D5-D68D-4422-8665-AF0D399EBE24}" srcId="{65F6778D-C774-46E7-B6D6-5AAC4CE9BA2B}" destId="{87EB822F-3E40-4E67-9AE8-D6F51F74BAD1}" srcOrd="4" destOrd="0" parTransId="{F42C4037-506F-41D5-A8F7-B93F89783028}" sibTransId="{FBA16D58-AB7D-4CAC-A391-65E80E165C5E}"/>
    <dgm:cxn modelId="{E585F1DF-9C1C-47D1-A1AF-31E44ABAFDD4}" type="presOf" srcId="{D66831B0-C725-4C35-ADA8-CB2FC1941FF8}" destId="{75713144-77FF-411A-8BE5-4439FB3B9143}" srcOrd="0" destOrd="0" presId="urn:microsoft.com/office/officeart/2005/8/layout/hierarchy1"/>
    <dgm:cxn modelId="{F4177CF0-BDCA-4FBC-B180-8CB13029533D}" srcId="{65F6778D-C774-46E7-B6D6-5AAC4CE9BA2B}" destId="{0519BFE9-5651-4927-BF62-F79546F07C6E}" srcOrd="2" destOrd="0" parTransId="{4F892442-FD51-4202-8D6D-74F1096FE90C}" sibTransId="{B0DD1970-CA86-4B52-8ADD-7D499765243B}"/>
    <dgm:cxn modelId="{07BBD1FD-0634-4774-809E-311B73CFC922}" type="presOf" srcId="{B865530D-2FC9-40FF-B159-70ECBC0EFD89}" destId="{2EAEDE81-65F1-48AF-932A-760EA3AE9712}" srcOrd="0" destOrd="0" presId="urn:microsoft.com/office/officeart/2005/8/layout/hierarchy1"/>
    <dgm:cxn modelId="{E94DD1DB-2EC5-435F-919A-EDB8884A3A53}" type="presParOf" srcId="{9D6CDF5C-C1CB-4B5A-9A8E-1E977215E013}" destId="{1C819056-F846-4FA1-A99D-E1F1017937D9}" srcOrd="0" destOrd="0" presId="urn:microsoft.com/office/officeart/2005/8/layout/hierarchy1"/>
    <dgm:cxn modelId="{EFD9B46B-346A-4D3A-87CA-7871144023E0}" type="presParOf" srcId="{1C819056-F846-4FA1-A99D-E1F1017937D9}" destId="{59BE9950-562B-4221-8D0A-B3C6104851E9}" srcOrd="0" destOrd="0" presId="urn:microsoft.com/office/officeart/2005/8/layout/hierarchy1"/>
    <dgm:cxn modelId="{741A600D-6C12-4AF4-9F7F-0D667F406709}" type="presParOf" srcId="{59BE9950-562B-4221-8D0A-B3C6104851E9}" destId="{093ED529-8070-46A3-BF1D-E532DFD56EE5}" srcOrd="0" destOrd="0" presId="urn:microsoft.com/office/officeart/2005/8/layout/hierarchy1"/>
    <dgm:cxn modelId="{A1B9FB3A-65A9-4ABF-891E-1A3CEEAD6EA9}" type="presParOf" srcId="{59BE9950-562B-4221-8D0A-B3C6104851E9}" destId="{2EAEDE81-65F1-48AF-932A-760EA3AE9712}" srcOrd="1" destOrd="0" presId="urn:microsoft.com/office/officeart/2005/8/layout/hierarchy1"/>
    <dgm:cxn modelId="{7F235811-913F-4627-9A1D-4EC9B412D103}" type="presParOf" srcId="{1C819056-F846-4FA1-A99D-E1F1017937D9}" destId="{C3ED41CE-81BB-47D1-BA69-14D4A0310C4B}" srcOrd="1" destOrd="0" presId="urn:microsoft.com/office/officeart/2005/8/layout/hierarchy1"/>
    <dgm:cxn modelId="{E25689C4-7ECB-4D62-B1C4-AF4CBB890AFD}" type="presParOf" srcId="{9D6CDF5C-C1CB-4B5A-9A8E-1E977215E013}" destId="{D566537C-98D8-4A7F-BD43-5A02F59952EA}" srcOrd="1" destOrd="0" presId="urn:microsoft.com/office/officeart/2005/8/layout/hierarchy1"/>
    <dgm:cxn modelId="{012DB923-E696-44CB-9904-6CDC25A1DA7A}" type="presParOf" srcId="{D566537C-98D8-4A7F-BD43-5A02F59952EA}" destId="{EE1292B4-52F9-402F-B77B-B4D65A1BF36B}" srcOrd="0" destOrd="0" presId="urn:microsoft.com/office/officeart/2005/8/layout/hierarchy1"/>
    <dgm:cxn modelId="{C1839638-2D8C-40C5-8565-3D2CFB383D79}" type="presParOf" srcId="{EE1292B4-52F9-402F-B77B-B4D65A1BF36B}" destId="{619F96F0-E34E-4B79-AC2D-F3DD24C5EF8C}" srcOrd="0" destOrd="0" presId="urn:microsoft.com/office/officeart/2005/8/layout/hierarchy1"/>
    <dgm:cxn modelId="{F92F7CEF-4101-4D60-856E-F446203360C6}" type="presParOf" srcId="{EE1292B4-52F9-402F-B77B-B4D65A1BF36B}" destId="{75713144-77FF-411A-8BE5-4439FB3B9143}" srcOrd="1" destOrd="0" presId="urn:microsoft.com/office/officeart/2005/8/layout/hierarchy1"/>
    <dgm:cxn modelId="{7779A75D-9866-452F-8937-738B598454EC}" type="presParOf" srcId="{D566537C-98D8-4A7F-BD43-5A02F59952EA}" destId="{9D564E14-4EC3-4F7A-AFA2-E4DC50A7191B}" srcOrd="1" destOrd="0" presId="urn:microsoft.com/office/officeart/2005/8/layout/hierarchy1"/>
    <dgm:cxn modelId="{A4AB1C6E-B010-4048-BF6E-1E242916F6F0}" type="presParOf" srcId="{9D6CDF5C-C1CB-4B5A-9A8E-1E977215E013}" destId="{F48C8657-5A33-43F1-8917-0694717E8B25}" srcOrd="2" destOrd="0" presId="urn:microsoft.com/office/officeart/2005/8/layout/hierarchy1"/>
    <dgm:cxn modelId="{EC430F62-7CA6-4986-9F5F-F3F5C40A6925}" type="presParOf" srcId="{F48C8657-5A33-43F1-8917-0694717E8B25}" destId="{C484C4E3-B80C-4BE6-89D1-39605E99D491}" srcOrd="0" destOrd="0" presId="urn:microsoft.com/office/officeart/2005/8/layout/hierarchy1"/>
    <dgm:cxn modelId="{9A226A24-F724-49B6-BAFF-6FDCF5C365E8}" type="presParOf" srcId="{C484C4E3-B80C-4BE6-89D1-39605E99D491}" destId="{F57E922B-4E78-4411-8EBC-7DD47478842B}" srcOrd="0" destOrd="0" presId="urn:microsoft.com/office/officeart/2005/8/layout/hierarchy1"/>
    <dgm:cxn modelId="{B8D9686F-CFF8-4809-A39E-04E75DE8D4A1}" type="presParOf" srcId="{C484C4E3-B80C-4BE6-89D1-39605E99D491}" destId="{2636CED6-663B-48A6-BD96-4894907AEFDA}" srcOrd="1" destOrd="0" presId="urn:microsoft.com/office/officeart/2005/8/layout/hierarchy1"/>
    <dgm:cxn modelId="{33764121-0444-41E3-B9F2-6FA320A61E44}" type="presParOf" srcId="{F48C8657-5A33-43F1-8917-0694717E8B25}" destId="{99E98DBF-D461-4FCD-9B06-B38575E09C8B}" srcOrd="1" destOrd="0" presId="urn:microsoft.com/office/officeart/2005/8/layout/hierarchy1"/>
    <dgm:cxn modelId="{BDB531FC-88B7-410D-8CFB-9B5E6A22153F}" type="presParOf" srcId="{9D6CDF5C-C1CB-4B5A-9A8E-1E977215E013}" destId="{173BE549-83DB-463A-BAC7-05CAA0D33A3C}" srcOrd="3" destOrd="0" presId="urn:microsoft.com/office/officeart/2005/8/layout/hierarchy1"/>
    <dgm:cxn modelId="{25FF769D-0981-4D12-994B-7005B37F8585}" type="presParOf" srcId="{173BE549-83DB-463A-BAC7-05CAA0D33A3C}" destId="{72A4E5EB-EA89-4395-AA6F-76F83A7C160C}" srcOrd="0" destOrd="0" presId="urn:microsoft.com/office/officeart/2005/8/layout/hierarchy1"/>
    <dgm:cxn modelId="{9A2D3D6F-71DB-4608-9981-7DCDA26A0B25}" type="presParOf" srcId="{72A4E5EB-EA89-4395-AA6F-76F83A7C160C}" destId="{EA7C6BC1-2969-45DD-B5BF-D405301B11FA}" srcOrd="0" destOrd="0" presId="urn:microsoft.com/office/officeart/2005/8/layout/hierarchy1"/>
    <dgm:cxn modelId="{85A3C8E7-2DC1-4BEA-86A9-17D087364DDD}" type="presParOf" srcId="{72A4E5EB-EA89-4395-AA6F-76F83A7C160C}" destId="{AC42B3DF-57F9-4C1C-B689-251DAEA1D346}" srcOrd="1" destOrd="0" presId="urn:microsoft.com/office/officeart/2005/8/layout/hierarchy1"/>
    <dgm:cxn modelId="{B3D7C311-AC79-494A-A728-7BEF586A4EFD}" type="presParOf" srcId="{173BE549-83DB-463A-BAC7-05CAA0D33A3C}" destId="{4607510C-773A-4C73-955E-6BE89B0D8ADA}" srcOrd="1" destOrd="0" presId="urn:microsoft.com/office/officeart/2005/8/layout/hierarchy1"/>
    <dgm:cxn modelId="{EE8D1FB3-D635-4FE7-8AB8-481973E32B17}" type="presParOf" srcId="{9D6CDF5C-C1CB-4B5A-9A8E-1E977215E013}" destId="{44DA477E-C93C-4EF5-8DDC-9E1B4AC1B422}" srcOrd="4" destOrd="0" presId="urn:microsoft.com/office/officeart/2005/8/layout/hierarchy1"/>
    <dgm:cxn modelId="{C20404D3-B243-4ABB-ADF4-403A799457FF}" type="presParOf" srcId="{44DA477E-C93C-4EF5-8DDC-9E1B4AC1B422}" destId="{0489B7DF-ACF9-44D1-BB58-F092DAE58A96}" srcOrd="0" destOrd="0" presId="urn:microsoft.com/office/officeart/2005/8/layout/hierarchy1"/>
    <dgm:cxn modelId="{3F711BEF-C4A4-4076-B59A-D4129423AF5E}" type="presParOf" srcId="{0489B7DF-ACF9-44D1-BB58-F092DAE58A96}" destId="{D8932DD3-AD54-4B84-BD06-280762358A9D}" srcOrd="0" destOrd="0" presId="urn:microsoft.com/office/officeart/2005/8/layout/hierarchy1"/>
    <dgm:cxn modelId="{BDB3F525-6A5A-4564-8D70-DA6F8C8BBCEF}" type="presParOf" srcId="{0489B7DF-ACF9-44D1-BB58-F092DAE58A96}" destId="{DF8162FD-3A83-45F1-BE7C-7FE0F1E4F0E9}" srcOrd="1" destOrd="0" presId="urn:microsoft.com/office/officeart/2005/8/layout/hierarchy1"/>
    <dgm:cxn modelId="{DB6D8B3C-9257-410C-9F32-3E7F7EA0CB37}" type="presParOf" srcId="{44DA477E-C93C-4EF5-8DDC-9E1B4AC1B422}" destId="{5C8CFBAD-212D-4DF0-9005-76A3D489D37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42A9F-8E21-4588-A47D-3D186070B53E}">
      <dsp:nvSpPr>
        <dsp:cNvPr id="0" name=""/>
        <dsp:cNvSpPr/>
      </dsp:nvSpPr>
      <dsp:spPr>
        <a:xfrm>
          <a:off x="67508" y="2184"/>
          <a:ext cx="2208087" cy="13248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Muestra la cita del día, aleatoria y lista de citas.</a:t>
          </a:r>
        </a:p>
      </dsp:txBody>
      <dsp:txXfrm>
        <a:off x="67508" y="2184"/>
        <a:ext cx="2208087" cy="1324852"/>
      </dsp:txXfrm>
    </dsp:sp>
    <dsp:sp modelId="{D439A97F-6A37-4456-885E-992949CB16D5}">
      <dsp:nvSpPr>
        <dsp:cNvPr id="0" name=""/>
        <dsp:cNvSpPr/>
      </dsp:nvSpPr>
      <dsp:spPr>
        <a:xfrm>
          <a:off x="2496404" y="2184"/>
          <a:ext cx="2208087" cy="1324852"/>
        </a:xfrm>
        <a:prstGeom prst="rect">
          <a:avLst/>
        </a:prstGeom>
        <a:solidFill>
          <a:schemeClr val="accent5">
            <a:hueOff val="331055"/>
            <a:satOff val="192"/>
            <a:lumOff val="189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Guarda historial en modo offline.</a:t>
          </a:r>
        </a:p>
      </dsp:txBody>
      <dsp:txXfrm>
        <a:off x="2496404" y="2184"/>
        <a:ext cx="2208087" cy="1324852"/>
      </dsp:txXfrm>
    </dsp:sp>
    <dsp:sp modelId="{943B15DF-5ADD-4112-B793-05E19EEE4284}">
      <dsp:nvSpPr>
        <dsp:cNvPr id="0" name=""/>
        <dsp:cNvSpPr/>
      </dsp:nvSpPr>
      <dsp:spPr>
        <a:xfrm>
          <a:off x="4925301" y="2184"/>
          <a:ext cx="2208087" cy="1324852"/>
        </a:xfrm>
        <a:prstGeom prst="rect">
          <a:avLst/>
        </a:prstGeom>
        <a:solidFill>
          <a:schemeClr val="accent5">
            <a:hueOff val="662110"/>
            <a:satOff val="384"/>
            <a:lumOff val="379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Permite compartir.</a:t>
          </a:r>
        </a:p>
      </dsp:txBody>
      <dsp:txXfrm>
        <a:off x="4925301" y="2184"/>
        <a:ext cx="2208087" cy="1324852"/>
      </dsp:txXfrm>
    </dsp:sp>
    <dsp:sp modelId="{7700D4F2-6FE1-44C9-985B-4630C5A9CA70}">
      <dsp:nvSpPr>
        <dsp:cNvPr id="0" name=""/>
        <dsp:cNvSpPr/>
      </dsp:nvSpPr>
      <dsp:spPr>
        <a:xfrm>
          <a:off x="2496404" y="1547845"/>
          <a:ext cx="2208087" cy="1324852"/>
        </a:xfrm>
        <a:prstGeom prst="rect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Explora autores destacados.</a:t>
          </a:r>
        </a:p>
      </dsp:txBody>
      <dsp:txXfrm>
        <a:off x="2496404" y="1547845"/>
        <a:ext cx="2208087" cy="1324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8F84D-C49B-451B-B0F1-AD53A506EF16}">
      <dsp:nvSpPr>
        <dsp:cNvPr id="0" name=""/>
        <dsp:cNvSpPr/>
      </dsp:nvSpPr>
      <dsp:spPr>
        <a:xfrm>
          <a:off x="0" y="44241"/>
          <a:ext cx="7200897" cy="42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Flutter</a:t>
          </a:r>
        </a:p>
      </dsp:txBody>
      <dsp:txXfrm>
        <a:off x="20561" y="64802"/>
        <a:ext cx="7159775" cy="380078"/>
      </dsp:txXfrm>
    </dsp:sp>
    <dsp:sp modelId="{32711C9D-D147-4170-B0FE-54B0267D51D5}">
      <dsp:nvSpPr>
        <dsp:cNvPr id="0" name=""/>
        <dsp:cNvSpPr/>
      </dsp:nvSpPr>
      <dsp:spPr>
        <a:xfrm>
          <a:off x="0" y="517281"/>
          <a:ext cx="7200897" cy="42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Provider</a:t>
          </a:r>
        </a:p>
      </dsp:txBody>
      <dsp:txXfrm>
        <a:off x="20561" y="537842"/>
        <a:ext cx="7159775" cy="380078"/>
      </dsp:txXfrm>
    </dsp:sp>
    <dsp:sp modelId="{1F324C5C-63C9-45DD-ABFE-CEAA13FF687C}">
      <dsp:nvSpPr>
        <dsp:cNvPr id="0" name=""/>
        <dsp:cNvSpPr/>
      </dsp:nvSpPr>
      <dsp:spPr>
        <a:xfrm>
          <a:off x="0" y="990321"/>
          <a:ext cx="7200897" cy="42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SQLite</a:t>
          </a:r>
        </a:p>
      </dsp:txBody>
      <dsp:txXfrm>
        <a:off x="20561" y="1010882"/>
        <a:ext cx="7159775" cy="380078"/>
      </dsp:txXfrm>
    </dsp:sp>
    <dsp:sp modelId="{1F97FE25-DE6C-447A-B556-B84A6E255488}">
      <dsp:nvSpPr>
        <dsp:cNvPr id="0" name=""/>
        <dsp:cNvSpPr/>
      </dsp:nvSpPr>
      <dsp:spPr>
        <a:xfrm>
          <a:off x="0" y="1463361"/>
          <a:ext cx="7200897" cy="42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SharedPreferences</a:t>
          </a:r>
        </a:p>
      </dsp:txBody>
      <dsp:txXfrm>
        <a:off x="20561" y="1483922"/>
        <a:ext cx="7159775" cy="380078"/>
      </dsp:txXfrm>
    </dsp:sp>
    <dsp:sp modelId="{C80B56E9-23FE-4306-851A-F1365EDFD2AD}">
      <dsp:nvSpPr>
        <dsp:cNvPr id="0" name=""/>
        <dsp:cNvSpPr/>
      </dsp:nvSpPr>
      <dsp:spPr>
        <a:xfrm>
          <a:off x="0" y="1936401"/>
          <a:ext cx="7200897" cy="42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HTTP Client</a:t>
          </a:r>
        </a:p>
      </dsp:txBody>
      <dsp:txXfrm>
        <a:off x="20561" y="1956962"/>
        <a:ext cx="7159775" cy="380078"/>
      </dsp:txXfrm>
    </dsp:sp>
    <dsp:sp modelId="{CA821CD3-D10F-44B7-9464-8D3D781FB798}">
      <dsp:nvSpPr>
        <dsp:cNvPr id="0" name=""/>
        <dsp:cNvSpPr/>
      </dsp:nvSpPr>
      <dsp:spPr>
        <a:xfrm>
          <a:off x="0" y="2409441"/>
          <a:ext cx="7200897" cy="42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share_plus</a:t>
          </a:r>
        </a:p>
      </dsp:txBody>
      <dsp:txXfrm>
        <a:off x="20561" y="2430002"/>
        <a:ext cx="7159775" cy="380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D529-8070-46A3-BF1D-E532DFD56EE5}">
      <dsp:nvSpPr>
        <dsp:cNvPr id="0" name=""/>
        <dsp:cNvSpPr/>
      </dsp:nvSpPr>
      <dsp:spPr>
        <a:xfrm>
          <a:off x="2461" y="993356"/>
          <a:ext cx="1199329" cy="76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EDE81-65F1-48AF-932A-760EA3AE9712}">
      <dsp:nvSpPr>
        <dsp:cNvPr id="0" name=""/>
        <dsp:cNvSpPr/>
      </dsp:nvSpPr>
      <dsp:spPr>
        <a:xfrm>
          <a:off x="135720" y="1119952"/>
          <a:ext cx="1199329" cy="761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Inicio → Biblioteca</a:t>
          </a:r>
        </a:p>
      </dsp:txBody>
      <dsp:txXfrm>
        <a:off x="158026" y="1142258"/>
        <a:ext cx="1154717" cy="716961"/>
      </dsp:txXfrm>
    </dsp:sp>
    <dsp:sp modelId="{619F96F0-E34E-4B79-AC2D-F3DD24C5EF8C}">
      <dsp:nvSpPr>
        <dsp:cNvPr id="0" name=""/>
        <dsp:cNvSpPr/>
      </dsp:nvSpPr>
      <dsp:spPr>
        <a:xfrm>
          <a:off x="1468307" y="993356"/>
          <a:ext cx="1199329" cy="76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13144-77FF-411A-8BE5-4439FB3B9143}">
      <dsp:nvSpPr>
        <dsp:cNvPr id="0" name=""/>
        <dsp:cNvSpPr/>
      </dsp:nvSpPr>
      <dsp:spPr>
        <a:xfrm>
          <a:off x="1601566" y="1119952"/>
          <a:ext cx="1199329" cy="761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Inicio → Historial</a:t>
          </a:r>
        </a:p>
      </dsp:txBody>
      <dsp:txXfrm>
        <a:off x="1623872" y="1142258"/>
        <a:ext cx="1154717" cy="716961"/>
      </dsp:txXfrm>
    </dsp:sp>
    <dsp:sp modelId="{F57E922B-4E78-4411-8EBC-7DD47478842B}">
      <dsp:nvSpPr>
        <dsp:cNvPr id="0" name=""/>
        <dsp:cNvSpPr/>
      </dsp:nvSpPr>
      <dsp:spPr>
        <a:xfrm>
          <a:off x="2934154" y="993356"/>
          <a:ext cx="1199329" cy="76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6CED6-663B-48A6-BD96-4894907AEFDA}">
      <dsp:nvSpPr>
        <dsp:cNvPr id="0" name=""/>
        <dsp:cNvSpPr/>
      </dsp:nvSpPr>
      <dsp:spPr>
        <a:xfrm>
          <a:off x="3067413" y="1119952"/>
          <a:ext cx="1199329" cy="761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Inicio → Autores</a:t>
          </a:r>
        </a:p>
      </dsp:txBody>
      <dsp:txXfrm>
        <a:off x="3089719" y="1142258"/>
        <a:ext cx="1154717" cy="716961"/>
      </dsp:txXfrm>
    </dsp:sp>
    <dsp:sp modelId="{EA7C6BC1-2969-45DD-B5BF-D405301B11FA}">
      <dsp:nvSpPr>
        <dsp:cNvPr id="0" name=""/>
        <dsp:cNvSpPr/>
      </dsp:nvSpPr>
      <dsp:spPr>
        <a:xfrm>
          <a:off x="4400001" y="993356"/>
          <a:ext cx="1199329" cy="76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2B3DF-57F9-4C1C-B689-251DAEA1D346}">
      <dsp:nvSpPr>
        <dsp:cNvPr id="0" name=""/>
        <dsp:cNvSpPr/>
      </dsp:nvSpPr>
      <dsp:spPr>
        <a:xfrm>
          <a:off x="4533260" y="1119952"/>
          <a:ext cx="1199329" cy="761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Inicio → Preferencias</a:t>
          </a:r>
        </a:p>
      </dsp:txBody>
      <dsp:txXfrm>
        <a:off x="4555566" y="1142258"/>
        <a:ext cx="1154717" cy="716961"/>
      </dsp:txXfrm>
    </dsp:sp>
    <dsp:sp modelId="{D8932DD3-AD54-4B84-BD06-280762358A9D}">
      <dsp:nvSpPr>
        <dsp:cNvPr id="0" name=""/>
        <dsp:cNvSpPr/>
      </dsp:nvSpPr>
      <dsp:spPr>
        <a:xfrm>
          <a:off x="5865847" y="993356"/>
          <a:ext cx="1199329" cy="76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162FD-3A83-45F1-BE7C-7FE0F1E4F0E9}">
      <dsp:nvSpPr>
        <dsp:cNvPr id="0" name=""/>
        <dsp:cNvSpPr/>
      </dsp:nvSpPr>
      <dsp:spPr>
        <a:xfrm>
          <a:off x="5999106" y="1119952"/>
          <a:ext cx="1199329" cy="761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Inicio → Acerca de</a:t>
          </a:r>
        </a:p>
      </dsp:txBody>
      <dsp:txXfrm>
        <a:off x="6021412" y="1142258"/>
        <a:ext cx="1154717" cy="716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7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129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59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9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62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9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04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7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1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8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8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11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6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8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6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QuickQuotes - Presentación 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 err="1"/>
              <a:t>Alumno</a:t>
            </a:r>
            <a:r>
              <a:rPr dirty="0"/>
              <a:t>: </a:t>
            </a:r>
            <a:r>
              <a:rPr lang="es-CL" dirty="0"/>
              <a:t>Felipe Pérez</a:t>
            </a:r>
            <a:endParaRPr dirty="0"/>
          </a:p>
          <a:p>
            <a:r>
              <a:rPr dirty="0" err="1"/>
              <a:t>Curso</a:t>
            </a:r>
            <a:r>
              <a:rPr dirty="0"/>
              <a:t>: </a:t>
            </a:r>
            <a:r>
              <a:rPr lang="es-CL" dirty="0"/>
              <a:t>Dispositivos Móviles</a:t>
            </a:r>
            <a:endParaRPr dirty="0"/>
          </a:p>
          <a:p>
            <a:r>
              <a:rPr dirty="0" err="1"/>
              <a:t>Aplicación</a:t>
            </a:r>
            <a:r>
              <a:rPr dirty="0"/>
              <a:t> </a:t>
            </a:r>
            <a:r>
              <a:rPr dirty="0" err="1"/>
              <a:t>móvil</a:t>
            </a:r>
            <a:r>
              <a:rPr dirty="0"/>
              <a:t> Flutter que </a:t>
            </a:r>
            <a:r>
              <a:rPr dirty="0" err="1"/>
              <a:t>entrega</a:t>
            </a:r>
            <a:r>
              <a:rPr dirty="0"/>
              <a:t> </a:t>
            </a:r>
            <a:r>
              <a:rPr dirty="0" err="1"/>
              <a:t>citas</a:t>
            </a:r>
            <a:r>
              <a:rPr dirty="0"/>
              <a:t> </a:t>
            </a:r>
            <a:r>
              <a:rPr dirty="0" err="1"/>
              <a:t>inspiradoras</a:t>
            </a:r>
            <a:r>
              <a:rPr dirty="0"/>
              <a:t> </a:t>
            </a:r>
            <a:r>
              <a:rPr dirty="0" err="1"/>
              <a:t>desde</a:t>
            </a:r>
            <a:r>
              <a:rPr dirty="0"/>
              <a:t> </a:t>
            </a:r>
            <a:r>
              <a:rPr dirty="0" err="1"/>
              <a:t>ZenQuotes</a:t>
            </a:r>
            <a:r>
              <a:rPr dirty="0"/>
              <a:t> API.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34B6CA-228A-B00C-BBF0-35EEFF88D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72"/>
    </mc:Choice>
    <mc:Fallback>
      <p:transition spd="slow" advTm="1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0897" cy="1303867"/>
          </a:xfrm>
        </p:spPr>
        <p:txBody>
          <a:bodyPr>
            <a:normAutofit/>
          </a:bodyPr>
          <a:lstStyle/>
          <a:p>
            <a:r>
              <a:rPr lang="es-CL">
                <a:solidFill>
                  <a:srgbClr val="262626"/>
                </a:solidFill>
              </a:rPr>
              <a:t>¿Qué hace QuickQuotes?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5D4212-7740-7867-8330-B56D106647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460082"/>
              </p:ext>
            </p:extLst>
          </p:nvPr>
        </p:nvGraphicFramePr>
        <p:xfrm>
          <a:off x="971550" y="2772384"/>
          <a:ext cx="72008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D971162-819A-17E5-3E50-0FC65DA3C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5"/>
    </mc:Choice>
    <mc:Fallback>
      <p:transition spd="slow" advTm="36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0897" cy="1303867"/>
          </a:xfrm>
        </p:spPr>
        <p:txBody>
          <a:bodyPr>
            <a:normAutofit/>
          </a:bodyPr>
          <a:lstStyle/>
          <a:p>
            <a:r>
              <a:rPr lang="es-CL">
                <a:solidFill>
                  <a:srgbClr val="262626"/>
                </a:solidFill>
              </a:rPr>
              <a:t>Tecnologías utilizadas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6A630F-32C5-DF46-554D-C8D624353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756016"/>
              </p:ext>
            </p:extLst>
          </p:nvPr>
        </p:nvGraphicFramePr>
        <p:xfrm>
          <a:off x="971550" y="2772384"/>
          <a:ext cx="72008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C2F545E-0C94-44E7-0B3B-C7D4FF2E3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3"/>
    </mc:Choice>
    <mc:Fallback>
      <p:transition spd="slow" advTm="2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0897" cy="1303867"/>
          </a:xfrm>
        </p:spPr>
        <p:txBody>
          <a:bodyPr>
            <a:normAutofit/>
          </a:bodyPr>
          <a:lstStyle/>
          <a:p>
            <a:r>
              <a:rPr lang="es-CL">
                <a:solidFill>
                  <a:srgbClr val="262626"/>
                </a:solidFill>
              </a:rPr>
              <a:t>Navegación principal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62115D-FA83-2B93-CC21-D5D0F1C75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130966"/>
              </p:ext>
            </p:extLst>
          </p:nvPr>
        </p:nvGraphicFramePr>
        <p:xfrm>
          <a:off x="971550" y="2772384"/>
          <a:ext cx="72008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6536B70-A685-17B1-B4EC-9189CC245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2"/>
    </mc:Choice>
    <mc:Fallback>
      <p:transition spd="slow" advTm="27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9172471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A20E0D-6CEF-AB1D-EDBF-82123399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6" y="982132"/>
            <a:ext cx="3070512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262626"/>
                </a:solidFill>
              </a:rPr>
              <a:t>Diagrama</a:t>
            </a:r>
          </a:p>
        </p:txBody>
      </p:sp>
      <p:pic>
        <p:nvPicPr>
          <p:cNvPr id="6" name="Marcador de contenido 5" descr="Diagrama&#10;&#10;El contenido generado por IA puede ser incorrecto.">
            <a:extLst>
              <a:ext uri="{FF2B5EF4-FFF2-40B4-BE49-F238E27FC236}">
                <a16:creationId xmlns:a16="http://schemas.microsoft.com/office/drawing/2014/main" id="{F6823841-4E9D-9869-6CEE-717EA38217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93" r="4041"/>
          <a:stretch>
            <a:fillRect/>
          </a:stretch>
        </p:blipFill>
        <p:spPr>
          <a:xfrm>
            <a:off x="4064001" y="1429925"/>
            <a:ext cx="4102099" cy="399814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4EABAEA-3A72-237A-9ABC-F95A0CAB9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2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04"/>
    </mc:Choice>
    <mc:Fallback>
      <p:transition spd="slow" advTm="45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Consumo de API (ZenQuotes)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/today → Cita del día</a:t>
            </a:r>
          </a:p>
          <a:p>
            <a:r>
              <a:t>- /random → Cita aleatoria</a:t>
            </a:r>
          </a:p>
          <a:p>
            <a:r>
              <a:t>- /quotes/author/{name} → Requiere plan PRO</a:t>
            </a:r>
          </a:p>
          <a:p>
            <a:r>
              <a:t>- Manejo de errores y modo offline automático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337E833-435A-2ED1-9512-18B36DB7B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3"/>
    </mc:Choice>
    <mc:Fallback>
      <p:transition spd="slow" advTm="40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Persistencia de datos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SharedPreferences → idioma, última cita, sonido</a:t>
            </a:r>
          </a:p>
          <a:p>
            <a:r>
              <a:t>- SQLite + Provider → historial de citas</a:t>
            </a:r>
          </a:p>
          <a:p>
            <a:r>
              <a:t>- Acceso a historial sin conexión</a:t>
            </a:r>
          </a:p>
          <a:p>
            <a:r>
              <a:t>- Evita duplicados de citas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D0F8922-CFCD-6592-4308-D0A626C69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2"/>
    </mc:Choice>
    <mc:Fallback>
      <p:transition spd="slow" advTm="25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1962" y="1411015"/>
            <a:ext cx="5856119" cy="4103960"/>
          </a:xfrm>
          <a:prstGeom prst="rect">
            <a:avLst/>
          </a:prstGeom>
          <a:blipFill dpi="0" rotWithShape="1">
            <a:blip r:embed="rId7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2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Gracias por su atención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1295F3D5-CAE5-226D-2F54-4935C2578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13"/>
    </mc:Choice>
    <mc:Fallback>
      <p:transition spd="slow" advTm="7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</TotalTime>
  <Words>167</Words>
  <Application>Microsoft Office PowerPoint</Application>
  <PresentationFormat>Presentación en pantalla (4:3)</PresentationFormat>
  <Paragraphs>34</Paragraphs>
  <Slides>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Orgánico</vt:lpstr>
      <vt:lpstr>QuickQuotes - Presentación Final</vt:lpstr>
      <vt:lpstr>¿Qué hace QuickQuotes?</vt:lpstr>
      <vt:lpstr>Tecnologías utilizadas</vt:lpstr>
      <vt:lpstr>Navegación principal</vt:lpstr>
      <vt:lpstr>Diagrama</vt:lpstr>
      <vt:lpstr>Consumo de API (ZenQuotes)</vt:lpstr>
      <vt:lpstr>Persistencia de datos</vt:lpstr>
      <vt:lpstr>Gracias por su atención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felipe andres perez munoz</cp:lastModifiedBy>
  <cp:revision>2</cp:revision>
  <dcterms:created xsi:type="dcterms:W3CDTF">2013-01-27T09:14:16Z</dcterms:created>
  <dcterms:modified xsi:type="dcterms:W3CDTF">2025-07-18T18:05:50Z</dcterms:modified>
  <cp:category/>
</cp:coreProperties>
</file>